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234FD-D8FF-4045-8CDE-610D196089F6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DE4F3-49BF-4A3F-B5C5-1E0D92CFD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39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21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49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16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32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59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19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47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30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82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0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1 - Б, 2 – А, 3 - 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54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3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1-Б, 2 – В, 3 -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1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29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93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1,3, 2, 5, 4.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9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8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53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E4F3-49BF-4A3F-B5C5-1E0D92CFD1E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7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B6B0-9096-4749-B689-05B093BC130E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557-6255-4D93-96B6-51FDEE7FA1E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44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B6B0-9096-4749-B689-05B093BC130E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557-6255-4D93-96B6-51FDEE7FA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9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B6B0-9096-4749-B689-05B093BC130E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557-6255-4D93-96B6-51FDEE7FA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9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B6B0-9096-4749-B689-05B093BC130E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557-6255-4D93-96B6-51FDEE7FA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1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B6B0-9096-4749-B689-05B093BC130E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557-6255-4D93-96B6-51FDEE7FA1E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66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B6B0-9096-4749-B689-05B093BC130E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557-6255-4D93-96B6-51FDEE7FA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7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B6B0-9096-4749-B689-05B093BC130E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557-6255-4D93-96B6-51FDEE7FA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9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B6B0-9096-4749-B689-05B093BC130E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557-6255-4D93-96B6-51FDEE7FA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B6B0-9096-4749-B689-05B093BC130E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557-6255-4D93-96B6-51FDEE7FA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BB8B6B0-9096-4749-B689-05B093BC130E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7FC557-6255-4D93-96B6-51FDEE7FA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2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B6B0-9096-4749-B689-05B093BC130E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557-6255-4D93-96B6-51FDEE7FA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0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B8B6B0-9096-4749-B689-05B093BC130E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7FC557-6255-4D93-96B6-51FDEE7FA1E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1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Тестовое задание </a:t>
            </a:r>
            <a:r>
              <a:rPr lang="ru-RU" b="1" dirty="0"/>
              <a:t>на знание основ правил дорожного движения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/>
              <a:t>5-6 КЛАССЫ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1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9. Определите, какое утверждение верно.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</a:t>
            </a:r>
            <a:r>
              <a:rPr lang="ru-RU" sz="2800" dirty="0"/>
              <a:t>. Знак «Пешеходная зона» определяет территорию, предназначенную для движения пешеходов. В зоне действия этого знака запрещено движение всем транспортным средствам.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Б. Знак «Пешеходная зона» определяет территорию, предназначенную для движения пешеходов. В зоне действия этого знака разрешено движение велосипедистам и водителям мопедов. </a:t>
            </a:r>
          </a:p>
        </p:txBody>
      </p:sp>
    </p:spTree>
    <p:extLst>
      <p:ext uri="{BB962C8B-B14F-4D97-AF65-F5344CB8AC3E}">
        <p14:creationId xmlns:p14="http://schemas.microsoft.com/office/powerpoint/2010/main" val="262519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39" y="286603"/>
            <a:ext cx="11333409" cy="145075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10. Определите, какое утверждение верно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240" y="2183359"/>
            <a:ext cx="11206205" cy="4023360"/>
          </a:xfrm>
        </p:spPr>
        <p:txBody>
          <a:bodyPr/>
          <a:lstStyle/>
          <a:p>
            <a:endParaRPr lang="ru-RU" dirty="0"/>
          </a:p>
          <a:p>
            <a:r>
              <a:rPr lang="ru-RU" sz="3600" dirty="0" smtClean="0"/>
              <a:t>А</a:t>
            </a:r>
            <a:r>
              <a:rPr lang="ru-RU" sz="3600" dirty="0"/>
              <a:t>. Велосипед относится к транспортным средствам. 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/>
              <a:t>Б. Велосипед относится к механическим транспортным средствам. </a:t>
            </a:r>
          </a:p>
        </p:txBody>
      </p:sp>
    </p:spTree>
    <p:extLst>
      <p:ext uri="{BB962C8B-B14F-4D97-AF65-F5344CB8AC3E}">
        <p14:creationId xmlns:p14="http://schemas.microsoft.com/office/powerpoint/2010/main" val="116154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810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11. Определите, какое утверждение верно.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4"/>
            <a:ext cx="10635175" cy="4023360"/>
          </a:xfrm>
        </p:spPr>
        <p:txBody>
          <a:bodyPr/>
          <a:lstStyle/>
          <a:p>
            <a:endParaRPr lang="ru-RU" dirty="0"/>
          </a:p>
          <a:p>
            <a:r>
              <a:rPr lang="ru-RU" sz="3200" dirty="0" smtClean="0"/>
              <a:t>А</a:t>
            </a:r>
            <a:r>
              <a:rPr lang="ru-RU" sz="3200" dirty="0"/>
              <a:t>. Подача сигнала поворота велосипедистом дает ему преимущество перед другими участниками движения. 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/>
              <a:t>Б. Подача сигнала поворота велосипедистом не дает ему преимуществ перед другими участниками движения. </a:t>
            </a:r>
          </a:p>
        </p:txBody>
      </p:sp>
    </p:spTree>
    <p:extLst>
      <p:ext uri="{BB962C8B-B14F-4D97-AF65-F5344CB8AC3E}">
        <p14:creationId xmlns:p14="http://schemas.microsoft.com/office/powerpoint/2010/main" val="339104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532093"/>
            <a:ext cx="10515600" cy="25209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12. Выберите </a:t>
            </a:r>
            <a:r>
              <a:rPr lang="ru-RU" sz="3100" dirty="0"/>
              <a:t>правильный ответ. </a:t>
            </a:r>
            <a:br>
              <a:rPr lang="ru-RU" sz="3100" dirty="0"/>
            </a:br>
            <a:r>
              <a:rPr lang="ru-RU" sz="3600" b="1" dirty="0"/>
              <a:t>Боковое — зрение отвечает за возможность ориентироваться в пространстве и позволяет вовремя заметить опасность со стороны. Перед переходом проезжей части дороги Дима задумался, нужно ему снять капюшон или нет.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Помогите </a:t>
            </a:r>
            <a:r>
              <a:rPr lang="ru-RU" sz="3600" b="1" dirty="0"/>
              <a:t>Диме принять верное решение</a:t>
            </a:r>
            <a:r>
              <a:rPr lang="ru-RU" sz="3100" b="1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664" y="3214637"/>
            <a:ext cx="7019866" cy="344664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</a:t>
            </a:r>
            <a:r>
              <a:rPr lang="ru-RU" sz="3200" dirty="0"/>
              <a:t>. Капюшон можно не снимать. </a:t>
            </a:r>
          </a:p>
          <a:p>
            <a:r>
              <a:rPr lang="ru-RU" sz="3200" dirty="0"/>
              <a:t>Б. Капюшон нужно обязательно снять. </a:t>
            </a:r>
          </a:p>
          <a:p>
            <a:r>
              <a:rPr lang="ru-RU" sz="3200" dirty="0"/>
              <a:t>В. Наличие или отсутствие капюшона не имеет значения. 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530" y="3348507"/>
            <a:ext cx="4583535" cy="31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9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97" y="365126"/>
            <a:ext cx="11372045" cy="65230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13. Что </a:t>
            </a:r>
            <a:r>
              <a:rPr lang="ru-RU" sz="3200" b="1" dirty="0"/>
              <a:t>означает нанесённая разметка. Выберите правильный ответ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655" y="1275008"/>
            <a:ext cx="10515600" cy="443831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Представьте</a:t>
            </a:r>
            <a:r>
              <a:rPr lang="ru-RU" sz="2800" dirty="0"/>
              <a:t>, что Вы едете на велосипеде по проезжей части дороги, на которой нанесена горизонтальная дорожная разметка. Что эта разметка обозначает? </a:t>
            </a:r>
            <a:endParaRPr lang="ru-RU" sz="2800" dirty="0" smtClean="0"/>
          </a:p>
          <a:p>
            <a:r>
              <a:rPr lang="ru-RU" sz="2800" dirty="0" smtClean="0"/>
              <a:t>А</a:t>
            </a:r>
            <a:r>
              <a:rPr lang="ru-RU" sz="2800" dirty="0"/>
              <a:t>. Велосипедная дорожка или полоса для велосипедистов. </a:t>
            </a:r>
          </a:p>
          <a:p>
            <a:r>
              <a:rPr lang="ru-RU" sz="2800" dirty="0"/>
              <a:t>Б. Велосипедная дорожка или тротуар. </a:t>
            </a:r>
          </a:p>
          <a:p>
            <a:r>
              <a:rPr lang="ru-RU" sz="2800" dirty="0"/>
              <a:t>В. Полоса для велосипедистов </a:t>
            </a:r>
            <a:r>
              <a:rPr lang="ru-RU" sz="2800" dirty="0" smtClean="0"/>
              <a:t>или</a:t>
            </a:r>
          </a:p>
          <a:p>
            <a:r>
              <a:rPr lang="ru-RU" sz="2800" dirty="0" smtClean="0"/>
              <a:t>мопедов</a:t>
            </a:r>
            <a:r>
              <a:rPr lang="ru-RU" sz="28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503" y="3052689"/>
            <a:ext cx="5116940" cy="38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88122"/>
            <a:ext cx="10515600" cy="89700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14. Должен </a:t>
            </a:r>
            <a:r>
              <a:rPr lang="ru-RU" sz="2800" b="1" dirty="0"/>
              <a:t>ли водитель велосипеда подавать правый сигнал поворота?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769" y="1713083"/>
            <a:ext cx="11323243" cy="43513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</a:t>
            </a:r>
            <a:r>
              <a:rPr lang="ru-RU" sz="2800" dirty="0"/>
              <a:t>. Перед поворотом водитель всегда обязан показывать сигналы </a:t>
            </a:r>
            <a:r>
              <a:rPr lang="ru-RU" sz="2800" dirty="0" smtClean="0"/>
              <a:t>поворота.</a:t>
            </a:r>
          </a:p>
          <a:p>
            <a:r>
              <a:rPr lang="ru-RU" sz="2800" dirty="0" smtClean="0"/>
              <a:t>Б</a:t>
            </a:r>
            <a:r>
              <a:rPr lang="ru-RU" sz="2800" dirty="0"/>
              <a:t>. Не обязательно, так как дорога меняет направление и совершение другого маневра невозможно. </a:t>
            </a:r>
          </a:p>
          <a:p>
            <a:r>
              <a:rPr lang="ru-RU" sz="2800" dirty="0"/>
              <a:t>В. Не обязательно, так как другие </a:t>
            </a:r>
            <a:endParaRPr lang="ru-RU" sz="2800" dirty="0" smtClean="0"/>
          </a:p>
          <a:p>
            <a:r>
              <a:rPr lang="ru-RU" sz="2800" dirty="0" smtClean="0"/>
              <a:t>транспортные средства </a:t>
            </a:r>
            <a:r>
              <a:rPr lang="ru-RU" sz="2800" dirty="0"/>
              <a:t>отсутствуют.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012" y="3168203"/>
            <a:ext cx="4813787" cy="36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2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797" y="270456"/>
            <a:ext cx="11074758" cy="16871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15. Максим </a:t>
            </a:r>
            <a:r>
              <a:rPr lang="ru-RU" sz="3600" b="1" dirty="0"/>
              <a:t>предложил Кате покататься на велосипеде. Катя, конечно, согласилась и стала пассажиром. Максиму уже 16 лет, а Кате всего 10, определите, может ли Максим перевозить пассажира на своём велосипеде в данной ситуации?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797" y="1957588"/>
            <a:ext cx="11404949" cy="46701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</a:t>
            </a:r>
            <a:r>
              <a:rPr lang="ru-RU" sz="2400" dirty="0"/>
              <a:t>. Максим может перевозить пассажира на своём велосипеде, при наличии стажа вождения не менее 2 лет. </a:t>
            </a:r>
          </a:p>
          <a:p>
            <a:r>
              <a:rPr lang="ru-RU" sz="2400" dirty="0"/>
              <a:t>Б. Максим может перевозить пассажира на своём велосипеде, если будет ехать по правому краю проезжей части. </a:t>
            </a:r>
          </a:p>
          <a:p>
            <a:r>
              <a:rPr lang="ru-RU" sz="2400" dirty="0"/>
              <a:t>В. Максиму запрещено перевозить пассажира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своём велосипеде.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23" y="3168066"/>
            <a:ext cx="4761381" cy="36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4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b="1" dirty="0" smtClean="0"/>
              <a:t>16. В </a:t>
            </a:r>
            <a:r>
              <a:rPr lang="ru-RU" sz="3600" b="1" dirty="0"/>
              <a:t>транспортном средстве едет Алексей Семёнович и его дочка Катя, которой 10 лет. Нарушают участники ситуации правила дорожного движения в данной ситуации?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2014545"/>
            <a:ext cx="7104185" cy="392202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</a:t>
            </a:r>
            <a:r>
              <a:rPr lang="ru-RU" sz="2800" dirty="0"/>
              <a:t>. Нарушают, в транспортном средстве отсутствуют ремни и подушки безопасности. </a:t>
            </a:r>
          </a:p>
          <a:p>
            <a:r>
              <a:rPr lang="ru-RU" sz="2800" dirty="0"/>
              <a:t>Б. Нарушают, Катя должна быть пристёгнута и находиться в детском удерживающем устройстве. </a:t>
            </a:r>
          </a:p>
          <a:p>
            <a:r>
              <a:rPr lang="ru-RU" sz="2800" dirty="0"/>
              <a:t>В. Правила дорожного движения соблюдены в полном объёме.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083" y="2014545"/>
            <a:ext cx="4431917" cy="391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0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17. Сергей </a:t>
            </a:r>
            <a:r>
              <a:rPr lang="ru-RU" sz="3100" b="1" dirty="0"/>
              <a:t>Дмитриевич с внучкой Машенькой выходит из автобуса на остановке общественного транспорта. Как правильно должна быть осуществлена высадка из автобуса в данной ситуации?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395470"/>
            <a:ext cx="7004930" cy="34736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</a:t>
            </a:r>
            <a:r>
              <a:rPr lang="ru-RU" sz="3200" dirty="0"/>
              <a:t>. Первым должен выйти ребенок, затем взрослый. </a:t>
            </a:r>
          </a:p>
          <a:p>
            <a:r>
              <a:rPr lang="ru-RU" sz="3200" dirty="0"/>
              <a:t>Б. Первым должен выйти взрослый, затем ребенок. </a:t>
            </a:r>
          </a:p>
          <a:p>
            <a:r>
              <a:rPr lang="ru-RU" sz="3200" dirty="0"/>
              <a:t>В. Они должны выйти одновременно.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210" y="2220902"/>
            <a:ext cx="4089790" cy="38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9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8492" y="386365"/>
            <a:ext cx="10058400" cy="2534949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18. Когда </a:t>
            </a:r>
            <a:r>
              <a:rPr lang="ru-RU" sz="2800" b="1" dirty="0"/>
              <a:t>Маша возвращалась домой после школы, она заметила, что на одном из перекрёстков производят замену светофоров и пока их нет на перекрёсток поставили регулировщика. Помогите Маше определить, как она должна действовать при данном сигнале регулировщика?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039" y="2682162"/>
            <a:ext cx="7612800" cy="3144635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+mn-lt"/>
                <a:ea typeface="Microsoft JhengHei" panose="020B0604030504040204" pitchFamily="34" charset="-120"/>
              </a:rPr>
              <a:t>А. Маша может перейти проезжую часть дороги за спиной регулировщика. </a:t>
            </a:r>
            <a:br>
              <a:rPr lang="ru-RU" sz="2800" dirty="0">
                <a:latin typeface="+mn-lt"/>
                <a:ea typeface="Microsoft JhengHei" panose="020B0604030504040204" pitchFamily="34" charset="-120"/>
              </a:rPr>
            </a:br>
            <a:r>
              <a:rPr lang="ru-RU" sz="2800" dirty="0">
                <a:latin typeface="+mn-lt"/>
                <a:ea typeface="Microsoft JhengHei" panose="020B0604030504040204" pitchFamily="34" charset="-120"/>
              </a:rPr>
              <a:t>Б. Маше нужно дождаться другого сигнала регулировщика и перейти проезжую часть дороги. </a:t>
            </a:r>
            <a:br>
              <a:rPr lang="ru-RU" sz="2800" dirty="0">
                <a:latin typeface="+mn-lt"/>
                <a:ea typeface="Microsoft JhengHei" panose="020B0604030504040204" pitchFamily="34" charset="-120"/>
              </a:rPr>
            </a:br>
            <a:endParaRPr lang="ru-RU" sz="2800" dirty="0" smtClean="0">
              <a:latin typeface="+mn-lt"/>
              <a:ea typeface="Microsoft JhengHei" panose="020B0604030504040204" pitchFamily="34" charset="-120"/>
            </a:endParaRPr>
          </a:p>
          <a:p>
            <a:r>
              <a:rPr lang="ru-RU" sz="2800" dirty="0" smtClean="0">
                <a:latin typeface="+mn-lt"/>
                <a:ea typeface="Microsoft JhengHei" panose="020B0604030504040204" pitchFamily="34" charset="-120"/>
              </a:rPr>
              <a:t>В</a:t>
            </a:r>
            <a:r>
              <a:rPr lang="ru-RU" sz="2800" dirty="0">
                <a:latin typeface="+mn-lt"/>
                <a:ea typeface="Microsoft JhengHei" panose="020B0604030504040204" pitchFamily="34" charset="-120"/>
              </a:rPr>
              <a:t>. Маша должна дождаться, когда регулировщик подаст сигнал свистком и жестом покажет, что переход разрешен.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925" y="3502855"/>
            <a:ext cx="4519076" cy="32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0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09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дополните определение, используя предложенные варианты.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300766"/>
            <a:ext cx="10621108" cy="4568328"/>
          </a:xfrm>
        </p:spPr>
        <p:txBody>
          <a:bodyPr/>
          <a:lstStyle/>
          <a:p>
            <a:r>
              <a:rPr lang="ru-RU" sz="2800" b="1" dirty="0" smtClean="0"/>
              <a:t>1</a:t>
            </a:r>
            <a:r>
              <a:rPr lang="ru-RU" sz="2800" b="1" dirty="0" smtClean="0"/>
              <a:t>. Пешеход </a:t>
            </a:r>
            <a:r>
              <a:rPr lang="ru-RU" sz="2800" b="1" dirty="0"/>
              <a:t>– это лицо, находящееся вне транспортного средства на дороге, либо на ______и не производящее работу на ней. </a:t>
            </a:r>
          </a:p>
          <a:p>
            <a:endParaRPr lang="ru-RU" sz="2800" dirty="0" smtClean="0"/>
          </a:p>
          <a:p>
            <a:r>
              <a:rPr lang="ru-RU" sz="4000" dirty="0" smtClean="0"/>
              <a:t>А</a:t>
            </a:r>
            <a:r>
              <a:rPr lang="ru-RU" sz="4000" dirty="0"/>
              <a:t>. Тротуаре или обочине. </a:t>
            </a:r>
          </a:p>
          <a:p>
            <a:r>
              <a:rPr lang="ru-RU" sz="4000" dirty="0"/>
              <a:t>Б. Пешеходной или </a:t>
            </a:r>
            <a:r>
              <a:rPr lang="ru-RU" sz="4000" dirty="0" err="1"/>
              <a:t>велопешеходной</a:t>
            </a:r>
            <a:r>
              <a:rPr lang="ru-RU" sz="4000" dirty="0"/>
              <a:t> дорожке. </a:t>
            </a:r>
          </a:p>
          <a:p>
            <a:r>
              <a:rPr lang="ru-RU" sz="4000" dirty="0"/>
              <a:t>В. Проезжей части дороги. </a:t>
            </a:r>
          </a:p>
        </p:txBody>
      </p:sp>
    </p:spTree>
    <p:extLst>
      <p:ext uri="{BB962C8B-B14F-4D97-AF65-F5344CB8AC3E}">
        <p14:creationId xmlns:p14="http://schemas.microsoft.com/office/powerpoint/2010/main" val="338713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057352"/>
          </a:xfrm>
        </p:spPr>
        <p:txBody>
          <a:bodyPr>
            <a:noAutofit/>
          </a:bodyPr>
          <a:lstStyle/>
          <a:p>
            <a:r>
              <a:rPr lang="ru-RU" sz="2800" dirty="0" smtClean="0"/>
              <a:t>19. Находясь </a:t>
            </a:r>
            <a:r>
              <a:rPr lang="ru-RU" sz="2800" dirty="0"/>
              <a:t>у бабушки в деревне, Марк решил пойти на пикник. Так как в деревне не было тротуаров Марк пошёл по обочине. Однако, выйдя за пределы деревни Марк задумался о том, как правильно ему идти дальше. Помогите Марку определить, как он должен двигаться вне населенного пункта в данной ситуации?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678806"/>
            <a:ext cx="8271803" cy="319028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А</a:t>
            </a:r>
            <a:r>
              <a:rPr lang="ru-RU" sz="2800" dirty="0"/>
              <a:t>. При движении вне населённого пункта Марк должен идти по ходу движения транспортных средств. </a:t>
            </a:r>
          </a:p>
          <a:p>
            <a:r>
              <a:rPr lang="ru-RU" sz="2800" dirty="0"/>
              <a:t>Б. При движении вне населённого пункта Марк должен идти навстречу движения транспортных средств. </a:t>
            </a:r>
          </a:p>
          <a:p>
            <a:r>
              <a:rPr lang="ru-RU" sz="2800" dirty="0"/>
              <a:t>В. Вне населённого пункта движение для пешеходов запрещено.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527" y="2640667"/>
            <a:ext cx="3146474" cy="4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72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368" y="391986"/>
            <a:ext cx="11011436" cy="145075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400" dirty="0" smtClean="0"/>
              <a:t>20. Велосипедисты </a:t>
            </a:r>
            <a:r>
              <a:rPr lang="ru-RU" sz="4400" dirty="0"/>
              <a:t>показывают определенные сигналы рукой.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Кто </a:t>
            </a:r>
            <a:r>
              <a:rPr lang="ru-RU" sz="4400" dirty="0"/>
              <a:t>из них подает сигнал поворота налево?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62086" y="1842743"/>
            <a:ext cx="5814615" cy="4022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4426" y="2976943"/>
            <a:ext cx="48338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А. Велосипедист А.</a:t>
            </a:r>
          </a:p>
          <a:p>
            <a:r>
              <a:rPr lang="ru-RU" sz="3600" dirty="0"/>
              <a:t>Б. Велосипедист А, Б.</a:t>
            </a:r>
          </a:p>
          <a:p>
            <a:r>
              <a:rPr lang="ru-RU" sz="3600" dirty="0"/>
              <a:t>В. Велосипедист В,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7166" y="5066978"/>
            <a:ext cx="457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                       Б                       В                    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51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669"/>
            <a:ext cx="10515600" cy="1867435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2. Подберите </a:t>
            </a:r>
            <a:r>
              <a:rPr lang="ru-RU" sz="2700" b="1" dirty="0"/>
              <a:t>к каждому дорожному знаку, изображенному ниже, правильное место </a:t>
            </a:r>
            <a:r>
              <a:rPr lang="ru-RU" sz="2700" b="1" dirty="0" smtClean="0"/>
              <a:t>установки.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В левом столбике изображены дорожные знаки, а в правом изображены места их </a:t>
            </a:r>
            <a:r>
              <a:rPr lang="ru-RU" sz="2700" dirty="0" smtClean="0"/>
              <a:t>установки. Сопоставьте </a:t>
            </a:r>
            <a:r>
              <a:rPr lang="ru-RU" sz="2700" dirty="0"/>
              <a:t>их между собой.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505" y="1999829"/>
            <a:ext cx="1551062" cy="1673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923" y="3848126"/>
            <a:ext cx="1996226" cy="1320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505" y="5236532"/>
            <a:ext cx="1584658" cy="15645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4655" y="2720545"/>
            <a:ext cx="47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8071" y="4138830"/>
            <a:ext cx="45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9240" y="5834154"/>
            <a:ext cx="50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310" y="1724505"/>
            <a:ext cx="1938144" cy="14964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0800" y="2472744"/>
            <a:ext cx="37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4324052"/>
            <a:ext cx="37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5834154"/>
            <a:ext cx="37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9310" y="3430060"/>
            <a:ext cx="2429485" cy="15320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0971" y="5181153"/>
            <a:ext cx="2483247" cy="159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2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07858"/>
            <a:ext cx="10058400" cy="132817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3. </a:t>
            </a:r>
            <a:r>
              <a:rPr lang="ru-RU" sz="3600" dirty="0" smtClean="0"/>
              <a:t>В </a:t>
            </a:r>
            <a:r>
              <a:rPr lang="ru-RU" sz="3600" dirty="0"/>
              <a:t>левом столбике изображены дорожные знаки, а в правом написаны названия групп знаков дорожного движения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652" y="2113030"/>
            <a:ext cx="1523250" cy="149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652" y="3788624"/>
            <a:ext cx="1586313" cy="1564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652" y="5337998"/>
            <a:ext cx="1697489" cy="1520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792" y="2601532"/>
            <a:ext cx="45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7882" y="4159876"/>
            <a:ext cx="40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1064" y="5898524"/>
            <a:ext cx="3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06096" y="2601532"/>
            <a:ext cx="544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А.          ПРЕДПИСЫВАЮЩИЕ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06096" y="4159876"/>
            <a:ext cx="471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Б. </a:t>
            </a:r>
            <a:r>
              <a:rPr lang="ru-RU" sz="2400" b="1" dirty="0" smtClean="0"/>
              <a:t>  ОСОБЫХ </a:t>
            </a:r>
            <a:r>
              <a:rPr lang="ru-RU" sz="2400" b="1" dirty="0" smtClean="0"/>
              <a:t>ПРЕДПИСАНИЙ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06096" y="5898524"/>
            <a:ext cx="392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В. </a:t>
            </a:r>
            <a:r>
              <a:rPr lang="ru-RU" sz="2400" b="1" dirty="0" smtClean="0"/>
              <a:t>  ИНФОРМАЦИОННЫЕ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9370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8035"/>
            <a:ext cx="10515600" cy="1639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выберите правильный вариант ответа.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b="1" dirty="0" smtClean="0"/>
              <a:t>Согласно правилам дорожного движения, пассажирам запрещается: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19075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</a:t>
            </a:r>
            <a:r>
              <a:rPr lang="ru-RU" sz="2800" dirty="0"/>
              <a:t>. Отвлекать водителя от управления транспортным средством во время его движения. </a:t>
            </a:r>
          </a:p>
          <a:p>
            <a:r>
              <a:rPr lang="ru-RU" sz="2800" dirty="0"/>
              <a:t>Б. Отвлекать водителя от управления транспортным средством даже во время остановки. </a:t>
            </a:r>
          </a:p>
          <a:p>
            <a:r>
              <a:rPr lang="ru-RU" sz="2800" dirty="0"/>
              <a:t>В. Отвлекать водителя от управления транспортным средством на эстакадах и в тоннелях. </a:t>
            </a:r>
          </a:p>
        </p:txBody>
      </p:sp>
    </p:spTree>
    <p:extLst>
      <p:ext uri="{BB962C8B-B14F-4D97-AF65-F5344CB8AC3E}">
        <p14:creationId xmlns:p14="http://schemas.microsoft.com/office/powerpoint/2010/main" val="32015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" y="286603"/>
            <a:ext cx="10872345" cy="1450757"/>
          </a:xfrm>
        </p:spPr>
        <p:txBody>
          <a:bodyPr>
            <a:normAutofit/>
          </a:bodyPr>
          <a:lstStyle/>
          <a:p>
            <a:pPr lvl="8" algn="ctr" rtl="0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/>
              <a:t>5. Дополните предложение, выберите правильный ответ</a:t>
            </a:r>
            <a:r>
              <a:rPr lang="ru-RU" sz="2800" b="1" dirty="0" smtClean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1825625"/>
            <a:ext cx="1177129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Пассажиры </a:t>
            </a:r>
            <a:r>
              <a:rPr lang="ru-RU" sz="3200" b="1" dirty="0"/>
              <a:t>должны быть пристёгнуты ремнями безопасности</a:t>
            </a:r>
            <a:r>
              <a:rPr lang="ru-RU" sz="3200" b="1" dirty="0" smtClean="0"/>
              <a:t>…:</a:t>
            </a:r>
          </a:p>
          <a:p>
            <a:pPr marL="0" indent="0">
              <a:buNone/>
            </a:pPr>
            <a:r>
              <a:rPr lang="ru-RU" sz="3200" b="1" dirty="0" smtClean="0"/>
              <a:t> </a:t>
            </a:r>
            <a:endParaRPr lang="ru-RU" sz="3200" b="1" dirty="0"/>
          </a:p>
          <a:p>
            <a:r>
              <a:rPr lang="ru-RU" sz="2800" dirty="0"/>
              <a:t>А. В легковых автомобилях, оборудованных ремнями безопасности. </a:t>
            </a:r>
          </a:p>
          <a:p>
            <a:r>
              <a:rPr lang="ru-RU" sz="2800" dirty="0"/>
              <a:t>Б. Во всех автомобилях, оборудованных ремнями безопасности. </a:t>
            </a:r>
          </a:p>
          <a:p>
            <a:r>
              <a:rPr lang="ru-RU" sz="2800" dirty="0"/>
              <a:t>В. Во всех транспортных средствах, оборудованных ремнями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23466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55" y="309093"/>
            <a:ext cx="10851524" cy="15876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6. </a:t>
            </a:r>
            <a:r>
              <a:rPr lang="ru-RU" sz="2700" b="1" dirty="0" smtClean="0"/>
              <a:t>Выберете </a:t>
            </a:r>
            <a:r>
              <a:rPr lang="ru-RU" sz="2700" b="1" dirty="0"/>
              <a:t>верный вариант ответа (А, Б или В), в котором указана правильная </a:t>
            </a:r>
            <a:r>
              <a:rPr lang="ru-RU" sz="2700" b="1" dirty="0" smtClean="0"/>
              <a:t>последовательность </a:t>
            </a:r>
            <a:r>
              <a:rPr lang="ru-RU" sz="2700" b="1" dirty="0"/>
              <a:t>действий</a:t>
            </a:r>
            <a:r>
              <a:rPr lang="ru-RU" sz="2700" b="1" dirty="0" smtClean="0"/>
              <a:t>.</a:t>
            </a:r>
            <a:br>
              <a:rPr lang="ru-RU" sz="2700" b="1" dirty="0" smtClean="0"/>
            </a:br>
            <a:r>
              <a:rPr lang="ru-RU" sz="2400" dirty="0" smtClean="0"/>
              <a:t>Установите правильную последовательность действий перехода проезжей части дороги по нерегулируемому пешеходному переходу? 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79" y="1896750"/>
            <a:ext cx="10515600" cy="43513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Остановиться рядом с дорожной разметкой, обозначающей пешеходный переход. </a:t>
            </a:r>
            <a:br>
              <a:rPr lang="ru-RU" sz="2800" dirty="0" smtClean="0"/>
            </a:br>
            <a:r>
              <a:rPr lang="ru-RU" sz="2800" dirty="0" smtClean="0"/>
              <a:t>2. Убедиться, что водители транспортных средств вас заметили, остановились и готовы уступить дорогу в движении. </a:t>
            </a:r>
            <a:br>
              <a:rPr lang="ru-RU" sz="2800" dirty="0" smtClean="0"/>
            </a:br>
            <a:r>
              <a:rPr lang="ru-RU" sz="2800" dirty="0" smtClean="0"/>
              <a:t>3. Посмотреть налево, направо и опять налево. </a:t>
            </a:r>
            <a:br>
              <a:rPr lang="ru-RU" sz="2800" dirty="0" smtClean="0"/>
            </a:br>
            <a:r>
              <a:rPr lang="ru-RU" sz="2800" dirty="0" smtClean="0"/>
              <a:t>4. Переходить проезжую часть дороги внимательно смотря по сторонам и контролируя ситуацию. </a:t>
            </a:r>
            <a:br>
              <a:rPr lang="ru-RU" sz="2800" dirty="0" smtClean="0"/>
            </a:br>
            <a:r>
              <a:rPr lang="ru-RU" sz="2800" dirty="0" smtClean="0"/>
              <a:t>5. Начинать переход только на безопасном расстоянии от движущихся транспортных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260662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05307"/>
            <a:ext cx="10058400" cy="1132053"/>
          </a:xfrm>
        </p:spPr>
        <p:txBody>
          <a:bodyPr>
            <a:normAutofit/>
          </a:bodyPr>
          <a:lstStyle/>
          <a:p>
            <a:pPr algn="ctr"/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7. Дополните предложение, выберите правильный ответ.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690688"/>
            <a:ext cx="99167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Пешеход становится пассажиром тогда, когда…: </a:t>
            </a:r>
          </a:p>
          <a:p>
            <a:endParaRPr lang="ru-RU" sz="32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А. Пешеход начинает входить в транспортное средство. </a:t>
            </a:r>
          </a:p>
          <a:p>
            <a:endParaRPr lang="ru-RU" sz="28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Б. Пешеход уже полностью находится в транспортном средстве.</a:t>
            </a:r>
          </a:p>
          <a:p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В. Пешеход увидел приближающееся транспортное средство.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580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8. Дополните предложение, выберите правильный ответ.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6532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 smtClean="0"/>
              <a:t>Согласно </a:t>
            </a:r>
            <a:r>
              <a:rPr lang="ru-RU" sz="3600" b="1" dirty="0"/>
              <a:t>правилам дорожного движения, пассажиру запрещается…: </a:t>
            </a:r>
            <a:endParaRPr lang="ru-RU" sz="3600" b="1" dirty="0" smtClean="0"/>
          </a:p>
          <a:p>
            <a:endParaRPr lang="ru-RU" sz="2400" dirty="0" smtClean="0"/>
          </a:p>
          <a:p>
            <a:r>
              <a:rPr lang="ru-RU" sz="2800" dirty="0" smtClean="0"/>
              <a:t>А</a:t>
            </a:r>
            <a:r>
              <a:rPr lang="ru-RU" sz="2800" dirty="0"/>
              <a:t>. Передвигаться по салону транспортного средства во время движения.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Б. Открывать двери транспортного средства во время движения.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В. Открывать окна транспортного средства во время движения. </a:t>
            </a:r>
          </a:p>
        </p:txBody>
      </p:sp>
    </p:spTree>
    <p:extLst>
      <p:ext uri="{BB962C8B-B14F-4D97-AF65-F5344CB8AC3E}">
        <p14:creationId xmlns:p14="http://schemas.microsoft.com/office/powerpoint/2010/main" val="16420198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</TotalTime>
  <Words>1000</Words>
  <Application>Microsoft Office PowerPoint</Application>
  <PresentationFormat>Широкоэкранный</PresentationFormat>
  <Paragraphs>146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Microsoft JhengHei</vt:lpstr>
      <vt:lpstr>Calibri</vt:lpstr>
      <vt:lpstr>Calibri Light</vt:lpstr>
      <vt:lpstr>Times New Roman</vt:lpstr>
      <vt:lpstr>Ретро</vt:lpstr>
      <vt:lpstr>Тестовое задание на знание основ правил дорожного движения </vt:lpstr>
      <vt:lpstr>дополните определение, используя предложенные варианты. </vt:lpstr>
      <vt:lpstr>2. Подберите к каждому дорожному знаку, изображенному ниже, правильное место установки. В левом столбике изображены дорожные знаки, а в правом изображены места их установки. Сопоставьте их между собой. </vt:lpstr>
      <vt:lpstr> 3. В левом столбике изображены дорожные знаки, а в правом написаны названия групп знаков дорожного движения.</vt:lpstr>
      <vt:lpstr>выберите правильный вариант ответа.  4. Согласно правилам дорожного движения, пассажирам запрещается: </vt:lpstr>
      <vt:lpstr>5. Дополните предложение, выберите правильный ответ.  </vt:lpstr>
      <vt:lpstr> 6. Выберете верный вариант ответа (А, Б или В), в котором указана правильная последовательность действий. Установите правильную последовательность действий перехода проезжей части дороги по нерегулируемому пешеходному переходу?  </vt:lpstr>
      <vt:lpstr>7. Дополните предложение, выберите правильный ответ. </vt:lpstr>
      <vt:lpstr>8. Дополните предложение, выберите правильный ответ.  </vt:lpstr>
      <vt:lpstr>9. Определите, какое утверждение верно.  </vt:lpstr>
      <vt:lpstr>10. Определите, какое утверждение верно</vt:lpstr>
      <vt:lpstr>11. Определите, какое утверждение верно. </vt:lpstr>
      <vt:lpstr>   12. Выберите правильный ответ.  Боковое — зрение отвечает за возможность ориентироваться в пространстве и позволяет вовремя заметить опасность со стороны. Перед переходом проезжей части дороги Дима задумался, нужно ему снять капюшон или нет.  Помогите Диме принять верное решение. </vt:lpstr>
      <vt:lpstr>13. Что означает нанесённая разметка. Выберите правильный ответ</vt:lpstr>
      <vt:lpstr>14. Должен ли водитель велосипеда подавать правый сигнал поворота? </vt:lpstr>
      <vt:lpstr>15. Максим предложил Кате покататься на велосипеде. Катя, конечно, согласилась и стала пассажиром. Максиму уже 16 лет, а Кате всего 10, определите, может ли Максим перевозить пассажира на своём велосипеде в данной ситуации? </vt:lpstr>
      <vt:lpstr>16. В транспортном средстве едет Алексей Семёнович и его дочка Катя, которой 10 лет. Нарушают участники ситуации правила дорожного движения в данной ситуации? </vt:lpstr>
      <vt:lpstr>17. Сергей Дмитриевич с внучкой Машенькой выходит из автобуса на остановке общественного транспорта. Как правильно должна быть осуществлена высадка из автобуса в данной ситуации? </vt:lpstr>
      <vt:lpstr>18. Когда Маша возвращалась домой после школы, она заметила, что на одном из перекрёстков производят замену светофоров и пока их нет на перекрёсток поставили регулировщика. Помогите Маше определить, как она должна действовать при данном сигнале регулировщика?  </vt:lpstr>
      <vt:lpstr>19. Находясь у бабушки в деревне, Марк решил пойти на пикник. Так как в деревне не было тротуаров Марк пошёл по обочине. Однако, выйдя за пределы деревни Марк задумался о том, как правильно ему идти дальше. Помогите Марку определить, как он должен двигаться вне населенного пункта в данной ситуации? </vt:lpstr>
      <vt:lpstr> 20. Велосипедисты показывают определенные сигналы рукой.  Кто из них подает сигнал поворота налево? </vt:lpstr>
    </vt:vector>
  </TitlesOfParts>
  <Company>Romeo1994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Тестовое задание на знание основ правил дорожного движения </dc:title>
  <dc:creator>ГАИ</dc:creator>
  <cp:lastModifiedBy>ГАИ</cp:lastModifiedBy>
  <cp:revision>15</cp:revision>
  <dcterms:created xsi:type="dcterms:W3CDTF">2021-04-08T10:08:51Z</dcterms:created>
  <dcterms:modified xsi:type="dcterms:W3CDTF">2021-04-19T06:15:59Z</dcterms:modified>
</cp:coreProperties>
</file>